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photoAlbum/>
  <p:custDataLst>
    <p:tags r:id="rId8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viewProps" Target="viewProps.xml" /><Relationship Id="rId11" Type="http://schemas.openxmlformats.org/officeDocument/2006/relationships/theme" Target="theme/theme1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tags" Target="tags/tag1.xml" /><Relationship Id="rId9" Type="http://schemas.openxmlformats.org/officeDocument/2006/relationships/presProps" Target="presProps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7423-70A2-40FF-99D9-DF1BBFAB581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A90B-8164-41C7-921A-F15696ECE48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36444087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7423-70A2-40FF-99D9-DF1BBFAB581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A90B-8164-41C7-921A-F15696ECE48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98178806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7423-70A2-40FF-99D9-DF1BBFAB581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A90B-8164-41C7-921A-F15696ECE48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36775981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7423-70A2-40FF-99D9-DF1BBFAB581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A90B-8164-41C7-921A-F15696ECE48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6396820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7423-70A2-40FF-99D9-DF1BBFAB581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A90B-8164-41C7-921A-F15696ECE48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0438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7423-70A2-40FF-99D9-DF1BBFAB581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A90B-8164-41C7-921A-F15696ECE48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5132294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7423-70A2-40FF-99D9-DF1BBFAB581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A90B-8164-41C7-921A-F15696ECE48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3309370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7423-70A2-40FF-99D9-DF1BBFAB581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A90B-8164-41C7-921A-F15696ECE48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2919312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7423-70A2-40FF-99D9-DF1BBFAB581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A90B-8164-41C7-921A-F15696ECE48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3544396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7423-70A2-40FF-99D9-DF1BBFAB581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A90B-8164-41C7-921A-F15696ECE48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8104985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97423-70A2-40FF-99D9-DF1BBFAB581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A90B-8164-41C7-921A-F15696ECE48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37793286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97423-70A2-40FF-99D9-DF1BBFAB581A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0A90B-8164-41C7-921A-F15696ECE486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831780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56178" y="2679757"/>
            <a:ext cx="10235822" cy="36009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النظم الالية</a:t>
            </a:r>
          </a:p>
          <a:p>
            <a:r>
              <a:rPr lang="ar-EG" sz="4400" smtClean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سكشن </a:t>
            </a:r>
            <a:r>
              <a:rPr lang="ar-EG" sz="4400" smtClean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7</a:t>
            </a:r>
            <a:endParaRPr lang="ar-EG" sz="4400" smtClean="0">
              <a:ln w="0"/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الاولي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</a:t>
            </a:r>
            <a:r>
              <a:rPr lang="ar-EG" sz="4800" smtClean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طه</a:t>
            </a:r>
          </a:p>
          <a:p>
            <a:pPr algn="ctr"/>
            <a:r>
              <a:rPr lang="ar-EG" sz="4800" smtClean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إعداد : أ.وسام سعيد</a:t>
            </a:r>
            <a:endParaRPr lang="ar-EG" sz="480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906634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327158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0901019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8661731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8459429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102808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5</Paragraphs>
  <Slides>6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baseType="lpstr" size="7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2020-03-22T00:31:01Z</dcterms:created>
  <dcterms:modified xsi:type="dcterms:W3CDTF">2020-03-22T23:49:00Z</dcterms:modified>
</cp:coreProperties>
</file>